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youtube.com/" TargetMode="Externa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hyperlink" Target="https://www.hempsteadschools.org/" TargetMode="External"/><Relationship Id="rId34" Type="http://schemas.openxmlformats.org/officeDocument/2006/relationships/image" Target="../media/image20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hyperlink" Target="../Downloads/Zoom%20Scheduled%20meetings.docx" TargetMode="External"/><Relationship Id="rId25" Type="http://schemas.openxmlformats.org/officeDocument/2006/relationships/hyperlink" Target="https://www.microsoft.com/en-us/microsoft-365/microsoft-teams/log-in" TargetMode="External"/><Relationship Id="rId33" Type="http://schemas.openxmlformats.org/officeDocument/2006/relationships/hyperlink" Target="https://quizlet.com/" TargetMode="External"/><Relationship Id="rId2" Type="http://schemas.openxmlformats.org/officeDocument/2006/relationships/image" Target="../media/image1.png"/><Relationship Id="rId16" Type="http://schemas.openxmlformats.org/officeDocument/2006/relationships/hyperlink" Target="mailto:CAHolmes@hempsteadschools.org" TargetMode="External"/><Relationship Id="rId20" Type="http://schemas.openxmlformats.org/officeDocument/2006/relationships/image" Target="../media/image13.jpeg"/><Relationship Id="rId29" Type="http://schemas.openxmlformats.org/officeDocument/2006/relationships/hyperlink" Target="https://www.duolingo.com/welcom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hyperlink" Target="https://app.schoology.com/login" TargetMode="External"/><Relationship Id="rId28" Type="http://schemas.openxmlformats.org/officeDocument/2006/relationships/image" Target="../media/image17.jpeg"/><Relationship Id="rId36" Type="http://schemas.openxmlformats.org/officeDocument/2006/relationships/image" Target="../media/image21.png"/><Relationship Id="rId10" Type="http://schemas.openxmlformats.org/officeDocument/2006/relationships/image" Target="../media/image7.png"/><Relationship Id="rId19" Type="http://schemas.openxmlformats.org/officeDocument/2006/relationships/hyperlink" Target="https://signin.acellus.com/SignIn/" TargetMode="External"/><Relationship Id="rId31" Type="http://schemas.openxmlformats.org/officeDocument/2006/relationships/hyperlink" Target="https://www.readinga-z.com/" TargetMode="External"/><Relationship Id="rId4" Type="http://schemas.openxmlformats.org/officeDocument/2006/relationships/hyperlink" Target="https://esp.brainpop.com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hyperlink" Target="https://clever.com/oauth/authorize?channel=clever&amp;client_id=4c63c1cf623dce82caac&amp;confirmed=true&amp;district_id=5bca71a2d2512c0001c84c17&amp;redirect_uri=https%3A%2F%2Fclever.com%2Fin%2Fauth_callback&amp;response_type=code&amp;state=04e0511304d037122c44a6af4897125ccb717a823cf6c6c81e3697b04ba57af9" TargetMode="External"/><Relationship Id="rId30" Type="http://schemas.openxmlformats.org/officeDocument/2006/relationships/image" Target="../media/image18.png"/><Relationship Id="rId35" Type="http://schemas.openxmlformats.org/officeDocument/2006/relationships/hyperlink" Target="https://kahoot.com/" TargetMode="External"/><Relationship Id="rId8" Type="http://schemas.openxmlformats.org/officeDocument/2006/relationships/hyperlink" Target="https://translate.google.com/#view=home&amp;op=translate&amp;sl=es&amp;tl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vase of flowers on a table&#10;&#10;Description automatically generated">
            <a:extLst>
              <a:ext uri="{FF2B5EF4-FFF2-40B4-BE49-F238E27FC236}">
                <a16:creationId xmlns:a16="http://schemas.microsoft.com/office/drawing/2014/main" id="{F96BF82C-5717-4F5B-9909-4DCD71F3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40" y="-34186"/>
            <a:ext cx="12244680" cy="6888742"/>
          </a:xfrm>
          <a:prstGeom prst="rect">
            <a:avLst/>
          </a:prstGeom>
        </p:spPr>
      </p:pic>
      <p:pic>
        <p:nvPicPr>
          <p:cNvPr id="6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5D7E657-35AC-461E-8A5F-C77C3ACFC9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11563" r="25340"/>
          <a:stretch/>
        </p:blipFill>
        <p:spPr>
          <a:xfrm>
            <a:off x="2660331" y="3229020"/>
            <a:ext cx="2029522" cy="3490912"/>
          </a:xfrm>
          <a:prstGeom prst="rect">
            <a:avLst/>
          </a:prstGeom>
        </p:spPr>
      </p:pic>
      <p:pic>
        <p:nvPicPr>
          <p:cNvPr id="14" name="Picture 14" descr="A picture containing 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C09570B9-3147-4FB6-8B7C-60035AFF7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083" y="4463457"/>
            <a:ext cx="956033" cy="678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435DA1-3CCE-5442-AC39-2E2423123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09" y="138068"/>
            <a:ext cx="5988858" cy="8922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752FCF-5FFD-1C4F-809A-6B50629F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1" y="-42523"/>
            <a:ext cx="761973" cy="76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8"/>
            <a:extLst>
              <a:ext uri="{FF2B5EF4-FFF2-40B4-BE49-F238E27FC236}">
                <a16:creationId xmlns:a16="http://schemas.microsoft.com/office/drawing/2014/main" id="{ADE688A8-A899-4F44-98D2-7227677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03" y="986710"/>
            <a:ext cx="1304645" cy="100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7EA8A68-6EA5-D748-B163-743073FF6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79" y="116825"/>
            <a:ext cx="1055150" cy="81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F8AC420-E813-F547-9772-A270CC3A6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5725"/>
          <a:stretch/>
        </p:blipFill>
        <p:spPr bwMode="auto">
          <a:xfrm>
            <a:off x="4021873" y="1220613"/>
            <a:ext cx="4148253" cy="72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46BCDC0-6106-0041-9E80-A76CC0B7E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2" t="50000" r="1163" b="2444"/>
          <a:stretch/>
        </p:blipFill>
        <p:spPr bwMode="auto">
          <a:xfrm>
            <a:off x="1427603" y="2053262"/>
            <a:ext cx="1179325" cy="100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C217D51-8891-A742-8B26-B40758CA5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9" t="1703" r="1827" b="55391"/>
          <a:stretch/>
        </p:blipFill>
        <p:spPr bwMode="auto">
          <a:xfrm>
            <a:off x="200722" y="3142238"/>
            <a:ext cx="1135057" cy="100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Logo&#10;&#10;Description automatically generated">
            <a:hlinkClick r:id="rId13"/>
            <a:extLst>
              <a:ext uri="{FF2B5EF4-FFF2-40B4-BE49-F238E27FC236}">
                <a16:creationId xmlns:a16="http://schemas.microsoft.com/office/drawing/2014/main" id="{A73FC7D6-03F2-2F4E-841C-55AC696A3F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1483" y="4429919"/>
            <a:ext cx="991563" cy="7453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87160F5-D308-5047-A6DB-AB57FA0926E1}"/>
              </a:ext>
            </a:extLst>
          </p:cNvPr>
          <p:cNvSpPr/>
          <p:nvPr/>
        </p:nvSpPr>
        <p:spPr>
          <a:xfrm>
            <a:off x="3634284" y="1927129"/>
            <a:ext cx="52294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¡</a:t>
            </a:r>
            <a:r>
              <a:rPr lang="en-US" sz="2400" b="1" dirty="0" err="1">
                <a:latin typeface="Comic Sans MS" panose="030F0902030302020204" pitchFamily="66" charset="0"/>
              </a:rPr>
              <a:t>Bienvenidos</a:t>
            </a:r>
            <a:r>
              <a:rPr lang="en-US" sz="2400" b="1" dirty="0">
                <a:latin typeface="Comic Sans MS" panose="030F0902030302020204" pitchFamily="66" charset="0"/>
              </a:rPr>
              <a:t> a la </a:t>
            </a:r>
            <a:r>
              <a:rPr lang="en-US" sz="2400" b="1" dirty="0" err="1">
                <a:latin typeface="Comic Sans MS" panose="030F0902030302020204" pitchFamily="66" charset="0"/>
              </a:rPr>
              <a:t>clase</a:t>
            </a:r>
            <a:r>
              <a:rPr lang="en-US" sz="2400" b="1" dirty="0">
                <a:latin typeface="Comic Sans MS" panose="030F0902030302020204" pitchFamily="66" charset="0"/>
              </a:rPr>
              <a:t> de </a:t>
            </a:r>
            <a:r>
              <a:rPr lang="en-US" sz="2400" b="1" dirty="0" err="1">
                <a:latin typeface="Comic Sans MS" panose="030F0902030302020204" pitchFamily="66" charset="0"/>
              </a:rPr>
              <a:t>español</a:t>
            </a:r>
            <a:r>
              <a:rPr lang="en-US" sz="2400" b="1" dirty="0">
                <a:latin typeface="Comic Sans MS" panose="030F0902030302020204" pitchFamily="66" charset="0"/>
              </a:rPr>
              <a:t> con la Sra. Álvarez-Holmes!</a:t>
            </a:r>
          </a:p>
          <a:p>
            <a:pPr algn="ctr"/>
            <a:endParaRPr lang="en-US" sz="1000" b="1" dirty="0">
              <a:latin typeface="Comic Sans MS" panose="030F0902030302020204" pitchFamily="66" charset="0"/>
            </a:endParaRPr>
          </a:p>
          <a:p>
            <a:r>
              <a:rPr lang="en-US" sz="2400" b="1" dirty="0" err="1">
                <a:latin typeface="Comic Sans MS" panose="030F0902030302020204" pitchFamily="66" charset="0"/>
              </a:rPr>
              <a:t>Encuentra</a:t>
            </a:r>
            <a:r>
              <a:rPr lang="en-US" sz="2400" b="1" dirty="0">
                <a:latin typeface="Comic Sans MS" panose="030F0902030302020204" pitchFamily="66" charset="0"/>
              </a:rPr>
              <a:t> </a:t>
            </a:r>
            <a:r>
              <a:rPr lang="en-US" sz="2400" b="1" dirty="0" err="1">
                <a:latin typeface="Comic Sans MS" panose="030F0902030302020204" pitchFamily="66" charset="0"/>
              </a:rPr>
              <a:t>nuestro</a:t>
            </a:r>
            <a:r>
              <a:rPr lang="en-US" sz="2400" b="1" dirty="0">
                <a:latin typeface="Comic Sans MS" panose="030F0902030302020204" pitchFamily="66" charset="0"/>
              </a:rPr>
              <a:t> </a:t>
            </a:r>
            <a:r>
              <a:rPr lang="en-US" sz="2400" b="1" dirty="0" err="1">
                <a:latin typeface="Comic Sans MS" panose="030F0902030302020204" pitchFamily="66" charset="0"/>
              </a:rPr>
              <a:t>trabajo</a:t>
            </a:r>
            <a:r>
              <a:rPr lang="en-US" sz="2400" b="1" dirty="0">
                <a:latin typeface="Comic Sans MS" panose="030F0902030302020204" pitchFamily="66" charset="0"/>
              </a:rPr>
              <a:t>:</a:t>
            </a:r>
          </a:p>
          <a:p>
            <a:r>
              <a:rPr lang="en-US" sz="2400" b="1" dirty="0">
                <a:latin typeface="Comic Sans MS" panose="030F0902030302020204" pitchFamily="66" charset="0"/>
              </a:rPr>
              <a:t>Nos </a:t>
            </a:r>
            <a:r>
              <a:rPr lang="en-US" sz="2400" b="1" dirty="0" err="1">
                <a:latin typeface="Comic Sans MS" panose="030F0902030302020204" pitchFamily="66" charset="0"/>
              </a:rPr>
              <a:t>reunimos</a:t>
            </a:r>
            <a:r>
              <a:rPr lang="en-US" sz="2400" b="1" dirty="0">
                <a:latin typeface="Comic Sans MS" panose="030F0902030302020204" pitchFamily="66" charset="0"/>
              </a:rPr>
              <a:t> </a:t>
            </a:r>
            <a:r>
              <a:rPr lang="en-US" sz="2400" b="1" dirty="0" err="1">
                <a:latin typeface="Comic Sans MS" panose="030F0902030302020204" pitchFamily="66" charset="0"/>
              </a:rPr>
              <a:t>en</a:t>
            </a:r>
            <a:r>
              <a:rPr lang="en-US" sz="2400" b="1" dirty="0">
                <a:latin typeface="Comic Sans MS" panose="030F0902030302020204" pitchFamily="66" charset="0"/>
              </a:rPr>
              <a:t>: 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8C9FDB0C-C2AD-7A4D-BDC9-0FB0E6C30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42" y="3655489"/>
            <a:ext cx="605433" cy="6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F8C08C-388B-534F-939A-AEFE5221AD87}"/>
              </a:ext>
            </a:extLst>
          </p:cNvPr>
          <p:cNvSpPr txBox="1"/>
          <p:nvPr/>
        </p:nvSpPr>
        <p:spPr>
          <a:xfrm>
            <a:off x="4993875" y="3710397"/>
            <a:ext cx="3856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16"/>
              </a:rPr>
              <a:t>CAHolmes@hempsteadschools.org</a:t>
            </a:r>
            <a:r>
              <a:rPr lang="en-US" sz="1600" dirty="0"/>
              <a:t> </a:t>
            </a:r>
          </a:p>
        </p:txBody>
      </p:sp>
      <p:pic>
        <p:nvPicPr>
          <p:cNvPr id="1040" name="Picture 16">
            <a:hlinkClick r:id="rId17"/>
            <a:extLst>
              <a:ext uri="{FF2B5EF4-FFF2-40B4-BE49-F238E27FC236}">
                <a16:creationId xmlns:a16="http://schemas.microsoft.com/office/drawing/2014/main" id="{E78A6573-7B64-204C-AD93-2C3D1B5E7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5" b="28677"/>
          <a:stretch/>
        </p:blipFill>
        <p:spPr bwMode="auto">
          <a:xfrm>
            <a:off x="6192686" y="3255907"/>
            <a:ext cx="1238602" cy="44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A picture containing text, container, blue&#10;&#10;Description automatically generated">
            <a:hlinkClick r:id="rId19"/>
            <a:extLst>
              <a:ext uri="{FF2B5EF4-FFF2-40B4-BE49-F238E27FC236}">
                <a16:creationId xmlns:a16="http://schemas.microsoft.com/office/drawing/2014/main" id="{818EE28C-272D-6A41-A2B1-F93F2B1346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20320" y="3119813"/>
            <a:ext cx="1179325" cy="107135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8" name="Picture 27" descr="A picture containing logo&#10;&#10;Description automatically generated">
            <a:hlinkClick r:id="rId21"/>
            <a:extLst>
              <a:ext uri="{FF2B5EF4-FFF2-40B4-BE49-F238E27FC236}">
                <a16:creationId xmlns:a16="http://schemas.microsoft.com/office/drawing/2014/main" id="{9C2A27E2-2273-1646-8B16-ABCFC645EC4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923335" y="650744"/>
            <a:ext cx="626957" cy="643221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hlinkClick r:id="rId23"/>
            <a:extLst>
              <a:ext uri="{FF2B5EF4-FFF2-40B4-BE49-F238E27FC236}">
                <a16:creationId xmlns:a16="http://schemas.microsoft.com/office/drawing/2014/main" id="{A0E94E7A-22B2-1D44-B9A1-F953F4409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67" y="2695732"/>
            <a:ext cx="729295" cy="72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con&#10;&#10;Description automatically generated">
            <a:hlinkClick r:id="rId25"/>
            <a:extLst>
              <a:ext uri="{FF2B5EF4-FFF2-40B4-BE49-F238E27FC236}">
                <a16:creationId xmlns:a16="http://schemas.microsoft.com/office/drawing/2014/main" id="{D5137DAF-97CB-A84D-8F46-48D32C6972E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19509" y="2705888"/>
            <a:ext cx="668478" cy="621475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hlinkClick r:id="rId27"/>
            <a:extLst>
              <a:ext uri="{FF2B5EF4-FFF2-40B4-BE49-F238E27FC236}">
                <a16:creationId xmlns:a16="http://schemas.microsoft.com/office/drawing/2014/main" id="{0BBDFE2A-D973-BC4D-96D4-79C8A349822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4153" y="2037074"/>
            <a:ext cx="1151626" cy="979552"/>
          </a:xfrm>
          <a:prstGeom prst="rect">
            <a:avLst/>
          </a:prstGeom>
        </p:spPr>
      </p:pic>
      <p:pic>
        <p:nvPicPr>
          <p:cNvPr id="33" name="Picture 15" descr="Graphical user interface, application&#10;&#10;Description automatically generated">
            <a:hlinkClick r:id="rId29"/>
            <a:extLst>
              <a:ext uri="{FF2B5EF4-FFF2-40B4-BE49-F238E27FC236}">
                <a16:creationId xmlns:a16="http://schemas.microsoft.com/office/drawing/2014/main" id="{29724E57-AF74-A747-8CC8-0B400DD9803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047896" y="632183"/>
            <a:ext cx="642756" cy="652217"/>
          </a:xfrm>
          <a:prstGeom prst="rect">
            <a:avLst/>
          </a:prstGeom>
        </p:spPr>
      </p:pic>
      <p:pic>
        <p:nvPicPr>
          <p:cNvPr id="1042" name="Picture 18" descr="Reading A-Z: The online reading program with downloadable books to print  and assemble | Reading A-Z">
            <a:hlinkClick r:id="rId31"/>
            <a:extLst>
              <a:ext uri="{FF2B5EF4-FFF2-40B4-BE49-F238E27FC236}">
                <a16:creationId xmlns:a16="http://schemas.microsoft.com/office/drawing/2014/main" id="{54BEBE16-F4E3-214D-B2E1-3D69E44EC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335" y="1625443"/>
            <a:ext cx="1143494" cy="3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ASL Recommended Apps: Quizlet - Central Minnesota Libraries Exchange">
            <a:hlinkClick r:id="rId33"/>
            <a:extLst>
              <a:ext uri="{FF2B5EF4-FFF2-40B4-BE49-F238E27FC236}">
                <a16:creationId xmlns:a16="http://schemas.microsoft.com/office/drawing/2014/main" id="{C22DC5D3-9D1C-724E-AAC3-4CDD42103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3" b="24663"/>
          <a:stretch/>
        </p:blipFill>
        <p:spPr bwMode="auto">
          <a:xfrm>
            <a:off x="9960893" y="1330438"/>
            <a:ext cx="906522" cy="24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ahoot! | LinkedIn">
            <a:hlinkClick r:id="rId35"/>
            <a:extLst>
              <a:ext uri="{FF2B5EF4-FFF2-40B4-BE49-F238E27FC236}">
                <a16:creationId xmlns:a16="http://schemas.microsoft.com/office/drawing/2014/main" id="{899939C3-647F-2D43-8B81-C1860AB93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646" y="1267597"/>
            <a:ext cx="529789" cy="52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26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Raquel Goldsmith</cp:lastModifiedBy>
  <cp:revision>100</cp:revision>
  <dcterms:created xsi:type="dcterms:W3CDTF">2020-11-10T19:23:54Z</dcterms:created>
  <dcterms:modified xsi:type="dcterms:W3CDTF">2020-11-18T20:31:01Z</dcterms:modified>
</cp:coreProperties>
</file>